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58" r:id="rId3"/>
    <p:sldId id="271" r:id="rId4"/>
    <p:sldId id="257" r:id="rId5"/>
    <p:sldId id="272" r:id="rId6"/>
    <p:sldId id="273" r:id="rId7"/>
    <p:sldId id="260" r:id="rId8"/>
    <p:sldId id="261" r:id="rId9"/>
    <p:sldId id="276" r:id="rId10"/>
    <p:sldId id="274" r:id="rId11"/>
    <p:sldId id="279" r:id="rId12"/>
    <p:sldId id="268" r:id="rId13"/>
    <p:sldId id="269" r:id="rId14"/>
    <p:sldId id="270" r:id="rId15"/>
    <p:sldId id="278" r:id="rId16"/>
    <p:sldId id="277" r:id="rId17"/>
    <p:sldId id="275" r:id="rId18"/>
    <p:sldId id="280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5663" autoAdjust="0"/>
  </p:normalViewPr>
  <p:slideViewPr>
    <p:cSldViewPr snapToGrid="0">
      <p:cViewPr varScale="1">
        <p:scale>
          <a:sx n="53" d="100"/>
          <a:sy n="53" d="100"/>
        </p:scale>
        <p:origin x="-12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1C9E-701D-4FA0-833F-B2BBD96752A3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ACC8F-854E-417F-88D0-5F165CEB9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CC8F-854E-417F-88D0-5F165CEB925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CC8F-854E-417F-88D0-5F165CEB925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ACC8F-854E-417F-88D0-5F165CEB925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548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13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899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54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59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88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8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10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1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88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E5184-EB0C-478D-9D49-D7877405747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0DCD-B857-4C83-86F9-01C8B3C3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11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upload.wikimedia.org/wikipedia/commons/thumb/e/eb/Stamp_of_Russia_2014_No_1837_Hero_of_Labour_of_Russian_Federation.png/320px-Stamp_of_Russia_2014_No_1837_Hero_of_Labour_of_Russian_Federation.png" TargetMode="External"/><Relationship Id="rId5" Type="http://schemas.openxmlformats.org/officeDocument/2006/relationships/image" Target="../media/image31.png"/><Relationship Id="rId4" Type="http://schemas.openxmlformats.org/officeDocument/2006/relationships/image" Target="https://upload.wikimedia.org/wikipedia/commons/e/ef/Sickle_and_Hammer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1089891"/>
            <a:ext cx="655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едаль Советского Союза</a:t>
            </a:r>
            <a:endParaRPr lang="ru-RU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765" y="4152276"/>
            <a:ext cx="6250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 отряд </a:t>
            </a:r>
            <a:r>
              <a:rPr lang="ru-RU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юнармии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Соколы»</a:t>
            </a:r>
            <a:endParaRPr lang="ru-RU" sz="2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лицей города Лобня</a:t>
            </a:r>
          </a:p>
          <a:p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Московской области</a:t>
            </a:r>
          </a:p>
          <a:p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Пуршева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Н.Н.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961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81/286570/img5.jpg"/>
          <p:cNvPicPr/>
          <p:nvPr/>
        </p:nvPicPr>
        <p:blipFill>
          <a:blip r:embed="rId2" cstate="print"/>
          <a:srcRect l="6686"/>
          <a:stretch>
            <a:fillRect/>
          </a:stretch>
        </p:blipFill>
        <p:spPr bwMode="auto">
          <a:xfrm>
            <a:off x="2158584" y="254833"/>
            <a:ext cx="9758597" cy="629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isov-03062009022449v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81" y="1289155"/>
            <a:ext cx="2834401" cy="4050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BUDNI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048" y="1319136"/>
            <a:ext cx="2759867" cy="417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9384" y="1246785"/>
            <a:ext cx="2743200" cy="4018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4675" y="359762"/>
            <a:ext cx="11287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Наши земляки- </a:t>
            </a:r>
            <a:r>
              <a:rPr lang="ru-RU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лобненцы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–герои Советского Союза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1192" y="5741233"/>
            <a:ext cx="3509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Будник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Гавриил Дмитриевич</a:t>
            </a:r>
          </a:p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1924-2001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5666282"/>
            <a:ext cx="4077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Борисов Василий Александрович </a:t>
            </a:r>
          </a:p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1913-1993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9698" y="5591331"/>
            <a:ext cx="4112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Подлузский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Сергей Владимирович</a:t>
            </a:r>
          </a:p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1919-1977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607" y="387928"/>
            <a:ext cx="1121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Наши земляки- </a:t>
            </a:r>
            <a:r>
              <a:rPr lang="ru-RU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лобненцы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–герои Советского Союза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1" y="1302815"/>
            <a:ext cx="3086966" cy="4000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4634632" y="1331678"/>
            <a:ext cx="3077731" cy="4000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010"/>
          <a:stretch/>
        </p:blipFill>
        <p:spPr>
          <a:xfrm>
            <a:off x="8633979" y="1331678"/>
            <a:ext cx="3086966" cy="3971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35021" y="5781965"/>
            <a:ext cx="35684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Белый Андрей 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Анисимович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1922-2011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32354" y="5781965"/>
            <a:ext cx="412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Попков Валерий 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Филиппович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1961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9856" y="5781965"/>
            <a:ext cx="460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Кузнецов Николай 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Александрович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1935-1982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24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елла городов воинской славы в Александровском саду. Фото: poznamka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55" y="4706912"/>
            <a:ext cx="3006465" cy="1755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s://avatars.mds.yandex.net/get-zen_doc/22526/pub_5a0470d2a86731a43479580e_5a04716c2480902e0f5c648a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13" y="1026202"/>
            <a:ext cx="2773180" cy="1926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011056" y="314037"/>
            <a:ext cx="359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Города-Герои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3736891"/>
              </p:ext>
            </p:extLst>
          </p:nvPr>
        </p:nvGraphicFramePr>
        <p:xfrm>
          <a:off x="3043004" y="974360"/>
          <a:ext cx="8664315" cy="5501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8105">
                  <a:extLst>
                    <a:ext uri="{9D8B030D-6E8A-4147-A177-3AD203B41FA5}">
                      <a16:colId xmlns="" xmlns:a16="http://schemas.microsoft.com/office/drawing/2014/main" val="978068819"/>
                    </a:ext>
                  </a:extLst>
                </a:gridCol>
                <a:gridCol w="2888105">
                  <a:extLst>
                    <a:ext uri="{9D8B030D-6E8A-4147-A177-3AD203B41FA5}">
                      <a16:colId xmlns="" xmlns:a16="http://schemas.microsoft.com/office/drawing/2014/main" val="2612529077"/>
                    </a:ext>
                  </a:extLst>
                </a:gridCol>
                <a:gridCol w="2888105">
                  <a:extLst>
                    <a:ext uri="{9D8B030D-6E8A-4147-A177-3AD203B41FA5}">
                      <a16:colId xmlns="" xmlns:a16="http://schemas.microsoft.com/office/drawing/2014/main" val="1239044735"/>
                    </a:ext>
                  </a:extLst>
                </a:gridCol>
              </a:tblGrid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присвоения звания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Государство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6857608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Ленинград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мая 1965 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59303468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Одесса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мая 1965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Украина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89862752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Севастополь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мая 1965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Россия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Украина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12201990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Волгоград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мая 1965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30164445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Киев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мая 1965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Украина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38491842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Брестская крепость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мая 1965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Беларусь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52518152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Москва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мая 1965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86342727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Керчь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сентября 1973 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Россия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Украина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24727535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Новороссийск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сентября 1973 года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7713761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 июня 1974 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Беларусь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16579053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Тула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декабря 1976 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07435777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Мурманск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мая 1985 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35367068"/>
                  </a:ext>
                </a:extLst>
              </a:tr>
              <a:tr h="392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Смоленск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мая 1985 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Россия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981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83555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8" y="0"/>
            <a:ext cx="98818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5892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get-altay/1871013/2a0000016a49a1c31fbd8e49693fb7757c03/X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64" y="3567660"/>
            <a:ext cx="4384727" cy="297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s://d.radikal.ru/d25/1907/2b/27fd2511a3f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0244" y="3690078"/>
            <a:ext cx="413657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xn--90afemkekhc8ay.xn--p1ai/images/novosti/2018/050518-Lobnya/31890849_537607949973577_8292799812340809728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766" y="2713063"/>
            <a:ext cx="400448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l8.edumsko.ru/uploads/3000/3047/section/196395/obelisk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53" y="357345"/>
            <a:ext cx="4003871" cy="26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57010" y="179882"/>
            <a:ext cx="7360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2005 года Лобня – город ратной славы</a:t>
            </a:r>
          </a:p>
          <a:p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27 апреля 2018 года городу Лобня присвоено звание – населенный пункт воинской доблести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Ctus18pXEAAfHb0.jpg:lar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8954" y="300184"/>
            <a:ext cx="3158403" cy="607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12146" y="1476796"/>
            <a:ext cx="700040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 марта 1992 года </a:t>
            </a:r>
          </a:p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Законом Российской Федерации учреждена </a:t>
            </a:r>
          </a:p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Медаль  «Золотая звезда»</a:t>
            </a:r>
          </a:p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 установлением звания</a:t>
            </a:r>
          </a:p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«Герой Российской Федерации»!</a:t>
            </a:r>
          </a:p>
          <a:p>
            <a:pPr algn="ctr"/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1787" y="536296"/>
            <a:ext cx="58699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EucrosiaUPC" pitchFamily="18" charset="-34"/>
              </a:rPr>
              <a:t>Герой социалистического труда - высшее звание  в СССР с 1938 по 1991, высшая степень отличия за труд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EucrosiaUPC" pitchFamily="18" charset="-34"/>
            </a:endParaRPr>
          </a:p>
        </p:txBody>
      </p:sp>
      <p:pic>
        <p:nvPicPr>
          <p:cNvPr id="6146" name="Picture 2" descr="Sickle and Hamme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47018" y="475129"/>
            <a:ext cx="2019446" cy="3630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5" name="Picture 1" descr="Stamp of Russia 2014 No 1837 Hero of Labour of Russian Federation.png"/>
          <p:cNvPicPr>
            <a:picLocks noChangeAspect="1" noChangeArrowheads="1"/>
          </p:cNvPicPr>
          <p:nvPr/>
        </p:nvPicPr>
        <p:blipFill>
          <a:blip r:embed="rId5" r:link="rId6" cstate="print"/>
          <a:srcRect b="11028"/>
          <a:stretch>
            <a:fillRect/>
          </a:stretch>
        </p:blipFill>
        <p:spPr bwMode="auto">
          <a:xfrm>
            <a:off x="9323294" y="431427"/>
            <a:ext cx="2219325" cy="393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7610475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4823012"/>
            <a:ext cx="10632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EucrosiaUPC" pitchFamily="18" charset="-34"/>
              </a:rPr>
              <a:t>Звание Героя Труда российской Федерации учреждено президентом России В.В.Путиным 29 марта 2013 года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mdonskoy.ru/sites/default/files/field/mainimage-anniversary/08.07_orden_mat-geroi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934" y="480807"/>
            <a:ext cx="3174768" cy="536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4696" y="1898931"/>
            <a:ext cx="7180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EucrosiaUPC" pitchFamily="18" charset="-34"/>
              </a:rPr>
              <a:t>Высшее звание – Мать-героиня – 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учреждено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EucrosiaUPC" pitchFamily="18" charset="-34"/>
              </a:rPr>
              <a:t> Указом Президиума Верховного Совета СССР 8 июля 1944года – присваивается матерям, родившим и воспитавшим 10 и более детей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745" y="1699491"/>
            <a:ext cx="706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  <a:endParaRPr lang="ru-RU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058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2599" y="436054"/>
            <a:ext cx="7407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Медаль учреждена постановлением ЦИК СССР от 16 апреля 1934 года как высшая степень отличия перед государством за совершение личного или коллективного  героического подвига.</a:t>
            </a:r>
          </a:p>
          <a:p>
            <a:pPr algn="ctr"/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29 июля 1936 года учреждено положение о звании Героя Советского Союза.  </a:t>
            </a:r>
          </a:p>
          <a:p>
            <a:pPr algn="ctr"/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Медаль «Золотая </a:t>
            </a:r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Звезда» — знак отличия лиц, удостоенных звания </a:t>
            </a:r>
            <a:endParaRPr lang="ru-RU" sz="2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Союза </a:t>
            </a:r>
          </a:p>
          <a:p>
            <a:pPr algn="ctr"/>
            <a:r>
              <a:rPr lang="ru-RU" sz="28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учреждена 1 августа</a:t>
            </a:r>
            <a:r>
              <a:rPr lang="ru-RU" sz="2800" b="1" u="sng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1939 </a:t>
            </a:r>
            <a:r>
              <a:rPr lang="ru-RU" sz="28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22" t="3016" r="33756" b="2380"/>
          <a:stretch/>
        </p:blipFill>
        <p:spPr>
          <a:xfrm>
            <a:off x="1190128" y="694643"/>
            <a:ext cx="2650837" cy="5201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21843" y="5367014"/>
            <a:ext cx="809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награждение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4 ноября 1939 года</a:t>
            </a:r>
          </a:p>
          <a:p>
            <a:pPr algn="ctr"/>
            <a:r>
              <a:rPr lang="ru-RU" sz="2800" b="1" u="sng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Последнее награждение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24 декабря 1991 года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792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386917"/>
            <a:ext cx="5924576" cy="5241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900igr.net/up/datas/195555/00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871" t="10294" r="51994" b="8133"/>
          <a:stretch>
            <a:fillRect/>
          </a:stretch>
        </p:blipFill>
        <p:spPr bwMode="auto">
          <a:xfrm>
            <a:off x="6211013" y="424276"/>
            <a:ext cx="5267973" cy="609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46" y="1325948"/>
            <a:ext cx="6701656" cy="5241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9" y="1548089"/>
            <a:ext cx="3223490" cy="4512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1063" y="726528"/>
            <a:ext cx="458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Лицевая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сторона</a:t>
            </a:r>
            <a:r>
              <a:rPr lang="ru-RU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медали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3817" y="726528"/>
            <a:ext cx="439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Оборотная сторона медали</a:t>
            </a:r>
            <a:endParaRPr lang="ru-RU" sz="2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93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07/0002a616-c2fdd97f/3/img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48525" y="0"/>
            <a:ext cx="9943474" cy="665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6/771973/slide_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48328" y="374753"/>
            <a:ext cx="9129009" cy="619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2510" y="5671128"/>
            <a:ext cx="200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А. И.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Покрышкин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7534" y="5671128"/>
            <a:ext cx="184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С. М. Будённый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977" y="563418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И. Н.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Кожедуб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0252" y="252635"/>
            <a:ext cx="4687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Трижды награждённые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69" y="1022805"/>
            <a:ext cx="2908621" cy="3828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70" y="1022805"/>
            <a:ext cx="2771775" cy="3908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" y="942364"/>
            <a:ext cx="2794389" cy="3908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225251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146" y="5883164"/>
            <a:ext cx="148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Г. К. Жуков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66000" y="5883165"/>
            <a:ext cx="172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Л. И. Брежнев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82" y="1325950"/>
            <a:ext cx="3077689" cy="429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87" y="1389849"/>
            <a:ext cx="3284827" cy="417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16742" y="258618"/>
            <a:ext cx="471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Четырежды награжденные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05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97635/015.jpg"/>
          <p:cNvPicPr>
            <a:picLocks noChangeAspect="1" noChangeArrowheads="1"/>
          </p:cNvPicPr>
          <p:nvPr/>
        </p:nvPicPr>
        <p:blipFill>
          <a:blip r:embed="rId2" cstate="print"/>
          <a:srcRect t="5683"/>
          <a:stretch>
            <a:fillRect/>
          </a:stretch>
        </p:blipFill>
        <p:spPr bwMode="auto">
          <a:xfrm>
            <a:off x="2509030" y="209861"/>
            <a:ext cx="9144000" cy="646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349</Words>
  <Application>Microsoft Office PowerPoint</Application>
  <PresentationFormat>Произвольный</PresentationFormat>
  <Paragraphs>93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пуршева наталья</cp:lastModifiedBy>
  <cp:revision>108</cp:revision>
  <dcterms:created xsi:type="dcterms:W3CDTF">2019-12-06T11:31:00Z</dcterms:created>
  <dcterms:modified xsi:type="dcterms:W3CDTF">2020-04-02T20:47:27Z</dcterms:modified>
</cp:coreProperties>
</file>