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22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98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9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33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9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3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1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806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5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63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922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9EA8A-01E4-438B-9EA5-BD3EE3FEF823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E7DC-3FA8-4D2C-8D6D-A5F31B60D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3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7977274" cy="1296144"/>
          </a:xfrm>
        </p:spPr>
        <p:txBody>
          <a:bodyPr/>
          <a:lstStyle/>
          <a:p>
            <a:r>
              <a:rPr lang="ru-RU" dirty="0" smtClean="0"/>
              <a:t>Адаптация пятиклассников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Елена\Desktop\пед.чтен\1 день лицеист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8470" y="1196752"/>
            <a:ext cx="73928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\Desktop\пед.чтен\3 новый год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09243" cy="300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Елена\Desktop\пед.чтен\3 новый год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54" y="123667"/>
            <a:ext cx="4095874" cy="30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Елена\Desktop\пед.чтен\3 новый год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9079" y="3573015"/>
            <a:ext cx="4061930" cy="304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Елена\Desktop\пед.чтен\3 новый год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99022" y="3534197"/>
            <a:ext cx="4095874" cy="307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9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Desktop\пед.чтен\3 новый год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536" y="260648"/>
            <a:ext cx="841242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0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922114"/>
          </a:xfrm>
        </p:spPr>
        <p:txBody>
          <a:bodyPr/>
          <a:lstStyle/>
          <a:p>
            <a:r>
              <a:rPr lang="ru-RU" dirty="0" smtClean="0"/>
              <a:t>23 февраля</a:t>
            </a:r>
            <a:endParaRPr lang="ru-RU" dirty="0"/>
          </a:p>
        </p:txBody>
      </p:sp>
      <p:pic>
        <p:nvPicPr>
          <p:cNvPr id="12290" name="Picture 2" descr="C:\Users\Елена\Desktop\пед.чтен\4 поздравление мальчиков\IMG_20210219_162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238933" cy="5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3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Елена\Desktop\пед.чтен\4 поздравление мальчиков\IMG_20210219_154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544" y="260648"/>
            <a:ext cx="3786794" cy="28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Елена\Desktop\пед.чтен\4 поздравление мальчиков\IMG_20210219_160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3682460"/>
            <a:ext cx="3485531" cy="284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Елена\Desktop\5В\19.02.21 поздравление мальчиков\IMG_20210219_161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5479" y="656046"/>
            <a:ext cx="3202669" cy="240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Елена\Desktop\пед.чтен\4 поздравление мальчиков\IMG_20210219_160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2" y="3606509"/>
            <a:ext cx="3804422" cy="285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06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850106"/>
          </a:xfrm>
        </p:spPr>
        <p:txBody>
          <a:bodyPr/>
          <a:lstStyle/>
          <a:p>
            <a:r>
              <a:rPr lang="ru-RU" dirty="0" smtClean="0"/>
              <a:t>8 Марта</a:t>
            </a:r>
            <a:endParaRPr lang="ru-RU" dirty="0"/>
          </a:p>
        </p:txBody>
      </p:sp>
      <p:pic>
        <p:nvPicPr>
          <p:cNvPr id="14338" name="Picture 2" descr="C:\Users\Елена\Desktop\пед.чтен\5 8 марта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58484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904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Елена\Desktop\пед.чтен\5 8 март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33" y="188459"/>
            <a:ext cx="3814785" cy="28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Елена\Desktop\пед.чтен\5 8 март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4713" y="3648024"/>
            <a:ext cx="3480387" cy="26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Елена\Desktop\пед.чтен\5 8 марта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2849" y="1178750"/>
            <a:ext cx="3888433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Елена\Desktop\5В\05.03.21 поздр. девочек\IMG_20210305_105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5621" y="3724044"/>
            <a:ext cx="3425811" cy="256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64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Масленица в библиотеке</a:t>
            </a:r>
            <a:endParaRPr lang="ru-RU" dirty="0"/>
          </a:p>
        </p:txBody>
      </p:sp>
      <p:pic>
        <p:nvPicPr>
          <p:cNvPr id="16386" name="Picture 2" descr="C:\Users\Елена\Desktop\пед.чтен\6 библиотека\IMG_20210310_134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8566" y="1633922"/>
            <a:ext cx="5801617" cy="43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6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лена\Desktop\пед.чтен\6 библиотека\IMG_20210310_135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766"/>
            <a:ext cx="4094646" cy="307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Елена\Desktop\пед.чтен\6 библиотека\IMG_20210310_14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59" y="107264"/>
            <a:ext cx="4124649" cy="309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Елена\Desktop\пед.чтен\6 библиотека\IMG_20210310_140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21" y="3376604"/>
            <a:ext cx="4228853" cy="31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Елена\Desktop\пед.чтен\6 библиотека\IMG_20210310_143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03" y="3376604"/>
            <a:ext cx="4141067" cy="31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9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Посвящение в лицеисты</a:t>
            </a:r>
            <a:endParaRPr lang="ru-RU" dirty="0"/>
          </a:p>
        </p:txBody>
      </p:sp>
      <p:pic>
        <p:nvPicPr>
          <p:cNvPr id="2050" name="Picture 2" descr="C:\Users\Елена\Desktop\пед.чтен\1 день лицеиста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567" y="1212776"/>
            <a:ext cx="7382947" cy="5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1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пед.чтен\1 день лицеист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188640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180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пед.чтен\1 день лицеиста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19" y="237765"/>
            <a:ext cx="8580445" cy="64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64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пед.чтен\1 день лицеист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208856"/>
            <a:ext cx="8676456" cy="65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3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пед.чтен\1 день лицеиста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8" y="188639"/>
            <a:ext cx="8568952" cy="642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08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850106"/>
          </a:xfrm>
        </p:spPr>
        <p:txBody>
          <a:bodyPr/>
          <a:lstStyle/>
          <a:p>
            <a:r>
              <a:rPr lang="ru-RU" dirty="0" smtClean="0"/>
              <a:t>Встреча с интересными людьми</a:t>
            </a:r>
            <a:endParaRPr lang="ru-RU" dirty="0"/>
          </a:p>
        </p:txBody>
      </p:sp>
      <p:pic>
        <p:nvPicPr>
          <p:cNvPr id="7170" name="Picture 2" descr="C:\Users\Елена\Desktop\пед.чтен\2 самовар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2882"/>
            <a:ext cx="7416823" cy="55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95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пед.чтен\2 самовар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esktop\пед.чтен\2 самовар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Елена\Desktop\5В\23.09.20 встреча с интер. людьми\IMG-20200923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34" y="3501008"/>
            <a:ext cx="4204692" cy="315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Елена\Desktop\5В\23.09.20 встреча с интер. людьми\IMG-20200923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37" y="3530153"/>
            <a:ext cx="4165831" cy="312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16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Новый	 год</a:t>
            </a:r>
            <a:endParaRPr lang="ru-RU" dirty="0"/>
          </a:p>
        </p:txBody>
      </p:sp>
      <p:pic>
        <p:nvPicPr>
          <p:cNvPr id="9218" name="Picture 2" descr="C:\Users\Елена\Desktop\пед.чтен\3 новый год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584" y="908720"/>
            <a:ext cx="7728855" cy="579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172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17</Words>
  <Application>Microsoft Office PowerPoint</Application>
  <PresentationFormat>Экран (4:3)</PresentationFormat>
  <Paragraphs>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Адаптация пятиклассников</vt:lpstr>
      <vt:lpstr>Посвящение в лицеисты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Встреча с интересными людьми</vt:lpstr>
      <vt:lpstr>Презентация PowerPoint</vt:lpstr>
      <vt:lpstr>Новый  год</vt:lpstr>
      <vt:lpstr>Презентация PowerPoint</vt:lpstr>
      <vt:lpstr>Презентация PowerPoint</vt:lpstr>
      <vt:lpstr>23 февраля</vt:lpstr>
      <vt:lpstr>Презентация PowerPoint</vt:lpstr>
      <vt:lpstr>8 Марта</vt:lpstr>
      <vt:lpstr>Презентация PowerPoint</vt:lpstr>
      <vt:lpstr>Масленица в библиотеке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пятиклассников</dc:title>
  <dc:creator>dishsha@mail.ru</dc:creator>
  <cp:lastModifiedBy>dishsha@mail.ru</cp:lastModifiedBy>
  <cp:revision>21</cp:revision>
  <dcterms:created xsi:type="dcterms:W3CDTF">2021-03-22T13:09:58Z</dcterms:created>
  <dcterms:modified xsi:type="dcterms:W3CDTF">2021-03-22T15:03:00Z</dcterms:modified>
</cp:coreProperties>
</file>